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963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toronto.edu/~kriz/cifar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PTtaBwoT66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839272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Image Classification by Neural Network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04717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Building a neural network from scratch using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numpy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math is a powerful way to deeply understand the mathematics behind machine learning. We will take you through the key steps we followed to create a functioning image classification model without relying on pre-built frameworks like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Tensorflow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Pytorch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607409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667940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Abdul Wasay Imran - 27126
Shaikh Muhammad Sharjeel - 26932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82829" y="432078"/>
            <a:ext cx="6284595" cy="491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67"/>
              </a:lnSpc>
              <a:buNone/>
            </a:pPr>
            <a:r>
              <a:rPr lang="en-US" sz="30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Problem: CIFAR-10 Classification</a:t>
            </a:r>
            <a:endParaRPr lang="en-US" sz="3094" dirty="0"/>
          </a:p>
        </p:txBody>
      </p:sp>
      <p:sp>
        <p:nvSpPr>
          <p:cNvPr id="5" name="Text 3"/>
          <p:cNvSpPr/>
          <p:nvPr/>
        </p:nvSpPr>
        <p:spPr>
          <a:xfrm>
            <a:off x="3834170" y="1237417"/>
            <a:ext cx="7213402" cy="25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80"/>
              </a:lnSpc>
              <a:buSzPct val="100000"/>
              <a:buFont typeface="+mj-lt"/>
              <a:buAutoNum type="arabicPeriod"/>
            </a:pPr>
            <a:r>
              <a:rPr lang="en-US" sz="12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goal is to classify the CIFAR-10 dataset, using a neural network, into the categories shown below.</a:t>
            </a:r>
            <a:endParaRPr lang="en-US" sz="1237" dirty="0"/>
          </a:p>
        </p:txBody>
      </p:sp>
      <p:sp>
        <p:nvSpPr>
          <p:cNvPr id="6" name="Text 4"/>
          <p:cNvSpPr/>
          <p:nvPr/>
        </p:nvSpPr>
        <p:spPr>
          <a:xfrm>
            <a:off x="3834170" y="1551623"/>
            <a:ext cx="7213402" cy="502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80"/>
              </a:lnSpc>
              <a:buSzPct val="100000"/>
              <a:buFont typeface="+mj-lt"/>
              <a:buAutoNum type="arabicPeriod" startAt="2"/>
            </a:pPr>
            <a:r>
              <a:rPr lang="en-US" sz="12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CIFAR-10 dataset consists of 60000 32x32 color images in 10 classes, with 6000 images per class. There are 50000 training images and 10000 test images.</a:t>
            </a:r>
            <a:endParaRPr lang="en-US" sz="1237" dirty="0"/>
          </a:p>
        </p:txBody>
      </p:sp>
      <p:sp>
        <p:nvSpPr>
          <p:cNvPr id="7" name="Text 5"/>
          <p:cNvSpPr/>
          <p:nvPr/>
        </p:nvSpPr>
        <p:spPr>
          <a:xfrm>
            <a:off x="3834170" y="2117287"/>
            <a:ext cx="7213402" cy="562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80"/>
              </a:lnSpc>
              <a:buSzPct val="100000"/>
              <a:buFont typeface="+mj-lt"/>
              <a:buAutoNum type="arabicPeriod" startAt="3"/>
            </a:pPr>
            <a:r>
              <a:rPr lang="en-US" sz="12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We’ve only made use of the training data which we in turn split for training and testing our model.</a:t>
            </a:r>
            <a:endParaRPr lang="en-US" sz="1237" dirty="0"/>
          </a:p>
        </p:txBody>
      </p:sp>
      <p:sp>
        <p:nvSpPr>
          <p:cNvPr id="8" name="Text 6"/>
          <p:cNvSpPr/>
          <p:nvPr/>
        </p:nvSpPr>
        <p:spPr>
          <a:xfrm>
            <a:off x="3582829" y="2545437"/>
            <a:ext cx="7464743" cy="25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0"/>
              </a:lnSpc>
              <a:buNone/>
            </a:pPr>
            <a:endParaRPr lang="en-US" sz="1237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88" y="2988314"/>
            <a:ext cx="5666423" cy="439626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582829" y="7546538"/>
            <a:ext cx="7464743" cy="25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80"/>
              </a:lnSpc>
              <a:buNone/>
            </a:pPr>
            <a:endParaRPr lang="en-US" sz="1237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67EB068A-983B-9E6A-C7E0-954309BDFA8F}"/>
              </a:ext>
            </a:extLst>
          </p:cNvPr>
          <p:cNvSpPr/>
          <p:nvPr/>
        </p:nvSpPr>
        <p:spPr>
          <a:xfrm>
            <a:off x="3834169" y="2430301"/>
            <a:ext cx="7213402" cy="502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80"/>
              </a:lnSpc>
              <a:buSzPct val="100000"/>
              <a:buFont typeface="+mj-lt"/>
              <a:buAutoNum type="arabicPeriod" startAt="4"/>
            </a:pPr>
            <a:r>
              <a:rPr lang="en-US" sz="12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color images are then converted to gray-scaled images.*</a:t>
            </a:r>
            <a:endParaRPr lang="en-US" sz="1237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938D888-82BF-4EC7-4B29-9D34FD2FA021}"/>
              </a:ext>
            </a:extLst>
          </p:cNvPr>
          <p:cNvSpPr/>
          <p:nvPr/>
        </p:nvSpPr>
        <p:spPr>
          <a:xfrm>
            <a:off x="4292670" y="7439614"/>
            <a:ext cx="6045059" cy="5949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80"/>
              </a:lnSpc>
              <a:buSzPct val="100000"/>
            </a:pPr>
            <a:r>
              <a:rPr lang="en-US" sz="1237" dirty="0">
                <a:solidFill>
                  <a:srgbClr val="DAD1E6"/>
                </a:solidFill>
                <a:latin typeface="Fira Sans" pitchFamily="34" charset="0"/>
              </a:rPr>
              <a:t>* code file (Conversion.py) is attached with submission for conversion of </a:t>
            </a:r>
            <a:r>
              <a:rPr lang="en-US" sz="1237" dirty="0">
                <a:solidFill>
                  <a:srgbClr val="DAD1E6"/>
                </a:solidFill>
                <a:latin typeface="Fira Sans" pitchFamily="34" charset="0"/>
                <a:hlinkClick r:id="rId4"/>
              </a:rPr>
              <a:t>CIDAR-10</a:t>
            </a:r>
            <a:r>
              <a:rPr lang="en-US" sz="1237" dirty="0">
                <a:solidFill>
                  <a:srgbClr val="DAD1E6"/>
                </a:solidFill>
                <a:latin typeface="Fira Sans" pitchFamily="34" charset="0"/>
              </a:rPr>
              <a:t> </a:t>
            </a:r>
          </a:p>
          <a:p>
            <a:pPr algn="l">
              <a:lnSpc>
                <a:spcPts val="1980"/>
              </a:lnSpc>
              <a:buSzPct val="100000"/>
            </a:pPr>
            <a:r>
              <a:rPr lang="en-US" sz="1237" dirty="0">
                <a:solidFill>
                  <a:srgbClr val="DAD1E6"/>
                </a:solidFill>
                <a:latin typeface="Fira Sans" pitchFamily="34" charset="0"/>
              </a:rPr>
              <a:t>dataset into a desired .csv file (also provided).</a:t>
            </a:r>
            <a:endParaRPr lang="en-US" sz="123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69153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Network Architecture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471916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neural network consists of 4 layers: an input layer, two hidden layers, and an output layer.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037993" y="5324475"/>
            <a:ext cx="3370064" cy="1990963"/>
          </a:xfrm>
          <a:prstGeom prst="roundRect">
            <a:avLst>
              <a:gd name="adj" fmla="val 3348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260163" y="55466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Input Layer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6027063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input layer has 1024 nodes, corresponding to 1024 pixels in each image.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5324475"/>
            <a:ext cx="3370064" cy="1990963"/>
          </a:xfrm>
          <a:prstGeom prst="roundRect">
            <a:avLst>
              <a:gd name="adj" fmla="val 3348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852398" y="55466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Hidden Layers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52398" y="6027063"/>
            <a:ext cx="29257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two hidden layers consist of 16 units each.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5324475"/>
            <a:ext cx="3370064" cy="1990963"/>
          </a:xfrm>
          <a:prstGeom prst="roundRect">
            <a:avLst>
              <a:gd name="adj" fmla="val 3348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444633" y="55466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Output Layer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44633" y="6027063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output layer also has 10 units - one for each category.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-11575" y="-11575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319093"/>
            <a:ext cx="80537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Mastering Forward Propagation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301389" y="2346722"/>
            <a:ext cx="27742" cy="4563785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287631" y="2756356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65228" y="25203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31797" y="2561987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15653" y="25688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Input Layer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037993" y="3049310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start by feeding the input data, such as image pixels, into the neural network.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65172" y="3867210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65228" y="36311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31797" y="3672840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8537258" y="36797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Hidden Layers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8537258" y="4160163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data then flows through the two hidden layers, where activation functions like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ReLU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introduce non-linearity.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6287631" y="5151418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65228" y="491537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31797" y="4957048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315653" y="4963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Output Layer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037993" y="544437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final layer produces the predicted output, using a SoftMax activation to get probabilities for each class.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216706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Backpropagation in Action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9153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Calculating Gradients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use backpropagation to compute the gradients of the loss function with respect to the weights and biases.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Updating Parameters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gradients are then used to update the weights and biases through gradient descent, improving the model's performance.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Iterative Learning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repeatedly performing forward propagation and backpropagation, the neural network learns to make more accurate predictions.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562469"/>
            <a:ext cx="80537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Gradient Descent Optimization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76369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204561" y="4805362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4840010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Hyperparameter Tuning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667613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Carefully selecting the learning rate and other hyperparameters is crucial for efficient gradient descent.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476369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796796" y="4805362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4840010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Convergence Monitoring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667613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Tracking the loss function over training epochs helps us determine when the model has converged.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476369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389031" y="4805362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4840010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Regularization Techniques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667613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Techniques like L2 regularization can be used to prevent overfitting and improve generalization.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76638"/>
            <a:ext cx="77759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Evaluating Model Performance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704267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712970" y="2926437"/>
            <a:ext cx="29153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Accuracy on CIFAR Set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model achieved an accuracy of 36% on the held-out test dataset.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704267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477256" y="29264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Analyzing Errors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Examining the confusion matrix helps us identify misclassified samples and areas for further improvement.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4917400"/>
            <a:ext cx="9306401" cy="2096858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712970" y="5139571"/>
            <a:ext cx="29153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Complexity of Dataset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61998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CIFAR-10 dataset was indeed very complex, and the accuracy we achieved was a satisfiable one, considering the learning and resources available to us currently.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279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Road Ahead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855589"/>
            <a:ext cx="1110972" cy="19909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0777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Explore Deeper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558177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will try to continue learning about advanced neural network architectures and techniques, such as convolutional and recurrent networks we came across when working on this project.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84655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40687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Experiment with Data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54914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can apply our skills to diverse data sets to broaden your understanding of machine learning.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62403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846207"/>
            <a:ext cx="30541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Contribute to Research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32662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Sharing our insights and findings with the machine learning community through socials, would help further the advancement of the field.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172033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 You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347507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are grateful for the opportunity to present our work on neural networks. We hope the concepts and techniques we covered have been informative and insightful. </a:t>
            </a:r>
            <a:endParaRPr lang="en-US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083D179-6B46-2D45-86AC-1A349FEB8B92}"/>
              </a:ext>
            </a:extLst>
          </p:cNvPr>
          <p:cNvSpPr/>
          <p:nvPr/>
        </p:nvSpPr>
        <p:spPr>
          <a:xfrm>
            <a:off x="833198" y="5099353"/>
            <a:ext cx="7477601" cy="16602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view the presentation, click 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/>
              </a:rPr>
              <a:t>here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628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 m sharjeel</cp:lastModifiedBy>
  <cp:revision>11</cp:revision>
  <dcterms:created xsi:type="dcterms:W3CDTF">2024-05-14T07:47:32Z</dcterms:created>
  <dcterms:modified xsi:type="dcterms:W3CDTF">2024-05-14T18:02:53Z</dcterms:modified>
</cp:coreProperties>
</file>